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6" y="341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D1F57-6285-4122-ACDB-093918317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2E32B-735B-4665-91C4-215624CE8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D090B-5DA6-47F7-A1FF-CDE6D59C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975F2-3E70-4DF3-9F9C-C39634B9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4D43F-B160-4F43-B0AE-ADB4D7D0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8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EE2C-7B31-4A42-AB5D-A3A1C8A2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8431F-3710-4048-82CE-D7C69A3C2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BB38C-A4E5-41FE-A3C4-4A16516C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43BEA-2735-4BA7-B5B2-93D769C6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F0F13-8615-4A2A-9225-781CB38C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735EF0-8AB8-45DF-AD80-A8403ECC2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60748-D7CB-4FC4-8978-0295DF261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29302-953C-4FC7-86CE-931873F30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7CA95-CD97-4152-A2AB-ECF32005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C0652-6A28-4FB9-AE44-6A80BC52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2DDA-C38E-4EDF-BAA2-ECEE6CF57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F7710-2859-403F-8A06-14440BE0F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27ACF-751A-469C-AEC5-92AC2574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57B97-709A-4304-B816-B57A7C7A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57F42-0239-462F-ACFC-2251B90C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9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B6761-8221-42FE-AD97-1646F8C26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773BE-92F6-4375-AB6D-1B86C8DE0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E6E73-EF92-40AA-855D-73129DC1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575CD-4853-4560-931D-8CBDE0E0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9DAA8-4B77-4906-99E2-C040E13D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1F1F-0078-4671-A303-F2BF1B90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0BD0-CFC7-40F5-A151-3BA0EBC0D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FF2FE-3B57-43D6-A460-D6774F204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9ACDE-FBC4-4D84-BA69-3A312BE0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511CF-99FD-4C52-B270-C14CF96F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4719D-3389-49DB-AEF3-1B828EC4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7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AB85-FFF9-4B93-9D8F-4D2B0A82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7B0EC-7B2B-46AB-9E48-9BC3C81A1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F5EF0-58B1-4A31-B2F2-A486276FF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DD79F-1D0E-44E1-BDEF-C6FA0A394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0ED486-C2B1-445E-BC26-5E64A376A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7EB37-6FD5-48FC-8F67-3C6F2A25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2B523F-AC2B-40C6-AD30-853C5454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A75C83-9F32-4A70-95E2-497525BE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3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7D120-2B06-4A01-B075-1B564AE8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C7E6D4-91EA-4A27-814E-2C4C9DBD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0E9AD-4C6C-4B89-8FDF-985F4AC8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907EA2-E6FE-40BC-B604-B9FF1C5D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0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8E0522-4CEA-4003-94BE-201A654E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C9EB2-F10B-4685-AA3F-858B4303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8A007-1A38-4A05-9026-63B65CEE1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3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BD9B4-ED84-47BD-9B41-838DFC65C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C3860-ED9E-4162-AEE5-F2B80B8C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17B83-16BD-4A89-8070-42F3A32F0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A4DBC-4EAF-4776-952C-783DF4A40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D15C9-6BBB-4FDC-B541-0123620A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3AF78-52EA-4BAA-8FD0-C1975A32A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9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23677-5653-4ED9-B475-E5C39377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6E8F23-9A41-4E00-BFE1-F507EFA54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92D73-46FF-4F9B-A79C-81ECFD74C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C6CC4-50F3-4325-9282-145E32F5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7827E-66E3-4876-ACEC-DFF76DDFD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BABD5-D31D-4B2F-81EB-EC3F657E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4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654D41-C2B5-4E94-B45B-233D7D707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024B7-0F4E-42B2-A080-35350DCA0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6BF83-C596-4D03-A047-F0088DB50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7E006-C1E9-4910-AF0E-7D644E43F418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5E68B-BB1A-450D-A850-AEB442831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7178B-054D-48C9-ADB2-4AA40A643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87F3A-1134-427F-B806-C0B41D3A33F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58C36B-188B-4F6D-85A3-71271F89B27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9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78124CF-1588-4496-918D-39C5CE8A178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560320" y="293941"/>
            <a:ext cx="6689662" cy="20568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en-US" sz="8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Society of Trauma Nurses (STN) is a membership-based, nonprofit organization whose members represent trauma nurses from around the world.</a:t>
            </a:r>
          </a:p>
          <a:p>
            <a:pPr marL="0" indent="0">
              <a:lnSpc>
                <a:spcPts val="125"/>
              </a:lnSpc>
              <a:buFont typeface="Arial" panose="020B0604020202020204" pitchFamily="34" charset="0"/>
              <a:buNone/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0E1DFF-2C28-48F7-9B2F-39B48141980D}"/>
              </a:ext>
            </a:extLst>
          </p:cNvPr>
          <p:cNvSpPr txBox="1"/>
          <p:nvPr/>
        </p:nvSpPr>
        <p:spPr>
          <a:xfrm>
            <a:off x="368046" y="3007550"/>
            <a:ext cx="5052568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subscription to STN’s publication, the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Journal of Trauma Nursing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(JTN).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Access to strong trauma educational programs designed specifically for this field including: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Advanced Trauma Care for Nurses (ATCN)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Trauma Outcomes &amp; Performance Improvement Course (TOPIC)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Optimal Trauma Center Organization and Management Course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190340EE-AB39-4A6A-9421-F6FFFD2D4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61178"/>
            <a:ext cx="55419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Geneva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Geneva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Geneva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Geneva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Genev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Genev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Genev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Genev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Geneva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STN’s Annual Conference: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TraumaCon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opportunity to participate in Special Interest Groups and Committees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Access to the STN Online Community, where members post questions and resources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opportunity to gain skills by serving in leadership roles at state and regional levels.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knowledge that you are a part of an association dedicated to advancement in the field of trauma.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78BC4647-3BE3-4002-A6F6-E927FDB66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704" y="274320"/>
            <a:ext cx="23812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660AC9-414E-4DC3-ADAF-FF0DE8167169}"/>
              </a:ext>
            </a:extLst>
          </p:cNvPr>
          <p:cNvSpPr txBox="1"/>
          <p:nvPr/>
        </p:nvSpPr>
        <p:spPr>
          <a:xfrm>
            <a:off x="270574" y="2458755"/>
            <a:ext cx="784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C324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STN MEMBERSHIP BENEFITS INCLUDE: 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85148AB-7C1C-4CB0-AD48-DDFC9BA96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46" y="274320"/>
            <a:ext cx="2076815" cy="1806829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31E588-649F-45BC-AA57-86F89BF7C236}"/>
              </a:ext>
            </a:extLst>
          </p:cNvPr>
          <p:cNvSpPr txBox="1">
            <a:spLocks/>
          </p:cNvSpPr>
          <p:nvPr/>
        </p:nvSpPr>
        <p:spPr bwMode="auto">
          <a:xfrm>
            <a:off x="611632" y="5364482"/>
            <a:ext cx="10966704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at </a:t>
            </a:r>
            <a:r>
              <a:rPr lang="en-US" alt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traumanurses.org</a:t>
            </a: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1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151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Geneva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 Presenter</dc:title>
  <dc:creator>Chris Walls</dc:creator>
  <cp:lastModifiedBy>Chris Walls</cp:lastModifiedBy>
  <cp:revision>5</cp:revision>
  <dcterms:created xsi:type="dcterms:W3CDTF">2018-08-14T12:48:33Z</dcterms:created>
  <dcterms:modified xsi:type="dcterms:W3CDTF">2018-10-17T17:32:54Z</dcterms:modified>
</cp:coreProperties>
</file>